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1" y="4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F6FD-C7D3-4D35-B9A7-CE1572823DAC}" type="datetimeFigureOut">
              <a:rPr kumimoji="1" lang="ja-JP" altLang="en-US" smtClean="0"/>
              <a:t>2023/11/29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2EDF-290A-47A6-8BC0-347F43AB69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3004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F6FD-C7D3-4D35-B9A7-CE1572823DAC}" type="datetimeFigureOut">
              <a:rPr kumimoji="1" lang="ja-JP" altLang="en-US" smtClean="0"/>
              <a:t>2023/11/29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2EDF-290A-47A6-8BC0-347F43AB69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9674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F6FD-C7D3-4D35-B9A7-CE1572823DAC}" type="datetimeFigureOut">
              <a:rPr kumimoji="1" lang="ja-JP" altLang="en-US" smtClean="0"/>
              <a:t>2023/11/29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2EDF-290A-47A6-8BC0-347F43AB69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55866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F6FD-C7D3-4D35-B9A7-CE1572823DAC}" type="datetimeFigureOut">
              <a:rPr kumimoji="1" lang="ja-JP" altLang="en-US" smtClean="0"/>
              <a:t>2023/11/29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2EDF-290A-47A6-8BC0-347F43AB69B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481495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F6FD-C7D3-4D35-B9A7-CE1572823DAC}" type="datetimeFigureOut">
              <a:rPr kumimoji="1" lang="ja-JP" altLang="en-US" smtClean="0"/>
              <a:t>2023/11/29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2EDF-290A-47A6-8BC0-347F43AB69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35168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F6FD-C7D3-4D35-B9A7-CE1572823DAC}" type="datetimeFigureOut">
              <a:rPr kumimoji="1" lang="ja-JP" altLang="en-US" smtClean="0"/>
              <a:t>2023/11/29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2EDF-290A-47A6-8BC0-347F43AB69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1829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F6FD-C7D3-4D35-B9A7-CE1572823DAC}" type="datetimeFigureOut">
              <a:rPr kumimoji="1" lang="ja-JP" altLang="en-US" smtClean="0"/>
              <a:t>2023/11/29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2EDF-290A-47A6-8BC0-347F43AB69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92250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F6FD-C7D3-4D35-B9A7-CE1572823DAC}" type="datetimeFigureOut">
              <a:rPr kumimoji="1" lang="ja-JP" altLang="en-US" smtClean="0"/>
              <a:t>2023/11/29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2EDF-290A-47A6-8BC0-347F43AB69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86986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F6FD-C7D3-4D35-B9A7-CE1572823DAC}" type="datetimeFigureOut">
              <a:rPr kumimoji="1" lang="ja-JP" altLang="en-US" smtClean="0"/>
              <a:t>2023/11/29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2EDF-290A-47A6-8BC0-347F43AB69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3927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F6FD-C7D3-4D35-B9A7-CE1572823DAC}" type="datetimeFigureOut">
              <a:rPr kumimoji="1" lang="ja-JP" altLang="en-US" smtClean="0"/>
              <a:t>2023/11/29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2EDF-290A-47A6-8BC0-347F43AB69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4573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F6FD-C7D3-4D35-B9A7-CE1572823DAC}" type="datetimeFigureOut">
              <a:rPr kumimoji="1" lang="ja-JP" altLang="en-US" smtClean="0"/>
              <a:t>2023/11/29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2EDF-290A-47A6-8BC0-347F43AB69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3001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F6FD-C7D3-4D35-B9A7-CE1572823DAC}" type="datetimeFigureOut">
              <a:rPr kumimoji="1" lang="ja-JP" altLang="en-US" smtClean="0"/>
              <a:t>2023/11/29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2EDF-290A-47A6-8BC0-347F43AB69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6603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F6FD-C7D3-4D35-B9A7-CE1572823DAC}" type="datetimeFigureOut">
              <a:rPr kumimoji="1" lang="ja-JP" altLang="en-US" smtClean="0"/>
              <a:t>2023/11/29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2EDF-290A-47A6-8BC0-347F43AB69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2649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F6FD-C7D3-4D35-B9A7-CE1572823DAC}" type="datetimeFigureOut">
              <a:rPr kumimoji="1" lang="ja-JP" altLang="en-US" smtClean="0"/>
              <a:t>2023/11/29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2EDF-290A-47A6-8BC0-347F43AB69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9138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F6FD-C7D3-4D35-B9A7-CE1572823DAC}" type="datetimeFigureOut">
              <a:rPr kumimoji="1" lang="ja-JP" altLang="en-US" smtClean="0"/>
              <a:t>2023/11/29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2EDF-290A-47A6-8BC0-347F43AB69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3124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F6FD-C7D3-4D35-B9A7-CE1572823DAC}" type="datetimeFigureOut">
              <a:rPr kumimoji="1" lang="ja-JP" altLang="en-US" smtClean="0"/>
              <a:t>2023/11/29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2EDF-290A-47A6-8BC0-347F43AB69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8998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F6FD-C7D3-4D35-B9A7-CE1572823DAC}" type="datetimeFigureOut">
              <a:rPr kumimoji="1" lang="ja-JP" altLang="en-US" smtClean="0"/>
              <a:t>2023/11/29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2EDF-290A-47A6-8BC0-347F43AB69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2912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7832F6FD-C7D3-4D35-B9A7-CE1572823DAC}" type="datetimeFigureOut">
              <a:rPr kumimoji="1" lang="ja-JP" altLang="en-US" smtClean="0"/>
              <a:t>2023/11/29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3DB22EDF-290A-47A6-8BC0-347F43AB69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91419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>
            <a:extLst>
              <a:ext uri="{FF2B5EF4-FFF2-40B4-BE49-F238E27FC236}">
                <a16:creationId xmlns:a16="http://schemas.microsoft.com/office/drawing/2014/main" id="{1837F908-40CE-49A7-97E3-FD2D2ECFA3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" y="258575"/>
            <a:ext cx="11483340" cy="21431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4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j-cs"/>
              </a:rPr>
              <a:t>第</a:t>
            </a:r>
            <a:r>
              <a:rPr kumimoji="0" lang="en-US" altLang="ja-JP" sz="4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j-cs"/>
              </a:rPr>
              <a:t>8</a:t>
            </a:r>
            <a:r>
              <a:rPr kumimoji="0" lang="ja-JP" altLang="en-US" sz="4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j-cs"/>
              </a:rPr>
              <a:t>回日本精神薬学会総会・学術集会</a:t>
            </a:r>
            <a:br>
              <a:rPr kumimoji="0" lang="en-US" altLang="ja-JP" sz="4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j-cs"/>
              </a:rPr>
            </a:br>
            <a:r>
              <a:rPr kumimoji="0" lang="ja-JP" altLang="en-US" sz="4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j-cs"/>
              </a:rPr>
              <a:t>利益相反（ＣＯ Ｉ） 開示</a:t>
            </a:r>
            <a:br>
              <a:rPr kumimoji="0" lang="en-US" altLang="ja-JP" sz="36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j-cs"/>
              </a:rPr>
            </a:br>
            <a:r>
              <a:rPr kumimoji="0" lang="ja-JP" altLang="en-US" sz="1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j-cs"/>
              </a:rPr>
              <a:t>　</a:t>
            </a:r>
            <a:br>
              <a:rPr kumimoji="0" lang="en-US" altLang="ja-JP" sz="2000" b="1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ＭＳ Ｐゴシック" charset="-128"/>
                <a:cs typeface="+mj-cs"/>
              </a:rPr>
            </a:br>
            <a:r>
              <a:rPr kumimoji="0" lang="ja-JP" altLang="en-US" sz="2000" b="1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ＭＳ Ｐゴシック" charset="-128"/>
                <a:cs typeface="+mj-cs"/>
              </a:rPr>
              <a:t>筆頭演者氏名：〇〇〇〇〇</a:t>
            </a:r>
            <a:endParaRPr kumimoji="0" lang="en-US" altLang="ja-JP" sz="2000" b="1" i="1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ＭＳ Ｐゴシック" charset="-128"/>
              <a:cs typeface="+mj-cs"/>
            </a:endParaRPr>
          </a:p>
        </p:txBody>
      </p:sp>
      <p:sp>
        <p:nvSpPr>
          <p:cNvPr id="12" name="Text Box 7">
            <a:extLst>
              <a:ext uri="{FF2B5EF4-FFF2-40B4-BE49-F238E27FC236}">
                <a16:creationId xmlns:a16="http://schemas.microsoft.com/office/drawing/2014/main" id="{1711C0C4-FD61-4099-84FC-F647782C9B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2788" y="3414194"/>
            <a:ext cx="10746423" cy="1624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3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演題発表に関連し</a:t>
            </a:r>
            <a:endParaRPr lang="en-US" altLang="ja-JP" sz="3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3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開示すべきＣＯＩ関係にある企業などはありません。</a:t>
            </a:r>
          </a:p>
        </p:txBody>
      </p:sp>
    </p:spTree>
    <p:extLst>
      <p:ext uri="{BB962C8B-B14F-4D97-AF65-F5344CB8AC3E}">
        <p14:creationId xmlns:p14="http://schemas.microsoft.com/office/powerpoint/2010/main" val="2248260257"/>
      </p:ext>
    </p:extLst>
  </p:cSld>
  <p:clrMapOvr>
    <a:masterClrMapping/>
  </p:clrMapOvr>
</p:sld>
</file>

<file path=ppt/theme/theme1.xml><?xml version="1.0" encoding="utf-8"?>
<a:theme xmlns:a="http://schemas.openxmlformats.org/drawingml/2006/main" name="奥行">
  <a:themeElements>
    <a:clrScheme name="奥行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奥行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奥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奥行</Template>
  <TotalTime>63</TotalTime>
  <Words>42</Words>
  <Application>Microsoft Office PowerPoint</Application>
  <PresentationFormat>ワイド画面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ゴシック</vt:lpstr>
      <vt:lpstr>Arial</vt:lpstr>
      <vt:lpstr>Corbel</vt:lpstr>
      <vt:lpstr>Times New Roman</vt:lpstr>
      <vt:lpstr>奥行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Takanori Shirai (白井 孝典) / ［Ｍ］企（外販）</dc:creator>
  <cp:lastModifiedBy>Toshifumi Saito (斉藤 寿史) / ［東］Ｍ制</cp:lastModifiedBy>
  <cp:revision>11</cp:revision>
  <dcterms:created xsi:type="dcterms:W3CDTF">2021-08-11T07:06:53Z</dcterms:created>
  <dcterms:modified xsi:type="dcterms:W3CDTF">2023-11-29T01:32:25Z</dcterms:modified>
</cp:coreProperties>
</file>